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5" r:id="rId3"/>
    <p:sldId id="271" r:id="rId4"/>
    <p:sldId id="269" r:id="rId5"/>
    <p:sldId id="270" r:id="rId6"/>
    <p:sldId id="267" r:id="rId7"/>
    <p:sldId id="268" r:id="rId8"/>
    <p:sldId id="266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214" autoAdjust="0"/>
  </p:normalViewPr>
  <p:slideViewPr>
    <p:cSldViewPr snapToGrid="0">
      <p:cViewPr varScale="1">
        <p:scale>
          <a:sx n="92" d="100"/>
          <a:sy n="92" d="100"/>
        </p:scale>
        <p:origin x="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756057-94A6-4ED6-B81D-35894668BB9D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F20B0F-E6B9-4CD6-95D5-6D8989F300D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6530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20B0F-E6B9-4CD6-95D5-6D8989F300DE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73362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Aus den </a:t>
            </a:r>
            <a:r>
              <a:rPr lang="de-CH" dirty="0" err="1"/>
              <a:t>Requirements</a:t>
            </a:r>
            <a:r>
              <a:rPr lang="de-CH" dirty="0"/>
              <a:t> Engineering</a:t>
            </a:r>
            <a:endParaRPr lang="es-AR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20B0F-E6B9-4CD6-95D5-6D8989F300DE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69939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War</a:t>
            </a:r>
            <a:r>
              <a:rPr lang="de-CH" baseline="0" dirty="0"/>
              <a:t> schon fast zu spät</a:t>
            </a:r>
            <a:endParaRPr lang="es-AR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20B0F-E6B9-4CD6-95D5-6D8989F300DE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36022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Überlegt,</a:t>
            </a:r>
            <a:r>
              <a:rPr lang="de-CH" baseline="0" dirty="0"/>
              <a:t> was gehört ins Domain Model</a:t>
            </a:r>
          </a:p>
          <a:p>
            <a:r>
              <a:rPr lang="de-CH" baseline="0" dirty="0"/>
              <a:t>Relative steht </a:t>
            </a:r>
            <a:r>
              <a:rPr lang="de-CH" baseline="0"/>
              <a:t>ziemlich alleine da</a:t>
            </a:r>
            <a:endParaRPr lang="es-AR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20B0F-E6B9-4CD6-95D5-6D8989F300DE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86778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Krankenkasse update -&gt; Remove </a:t>
            </a:r>
            <a:r>
              <a:rPr lang="de-CH" dirty="0" err="1"/>
              <a:t>old</a:t>
            </a:r>
            <a:r>
              <a:rPr lang="de-CH" dirty="0"/>
              <a:t> on </a:t>
            </a:r>
            <a:r>
              <a:rPr lang="de-CH" dirty="0" err="1"/>
              <a:t>patient</a:t>
            </a:r>
            <a:r>
              <a:rPr lang="de-CH" dirty="0"/>
              <a:t>, </a:t>
            </a:r>
            <a:r>
              <a:rPr lang="de-CH" dirty="0" err="1"/>
              <a:t>destroy</a:t>
            </a:r>
            <a:r>
              <a:rPr lang="de-CH" dirty="0"/>
              <a:t> </a:t>
            </a:r>
            <a:r>
              <a:rPr lang="de-CH" dirty="0" err="1"/>
              <a:t>old</a:t>
            </a:r>
            <a:r>
              <a:rPr lang="de-CH" dirty="0"/>
              <a:t> (not </a:t>
            </a:r>
            <a:r>
              <a:rPr lang="de-CH" dirty="0" err="1"/>
              <a:t>needed</a:t>
            </a:r>
            <a:r>
              <a:rPr lang="de-CH" dirty="0"/>
              <a:t> in </a:t>
            </a:r>
            <a:r>
              <a:rPr lang="de-CH" dirty="0" err="1"/>
              <a:t>database</a:t>
            </a:r>
            <a:r>
              <a:rPr lang="de-CH" dirty="0"/>
              <a:t> </a:t>
            </a:r>
            <a:r>
              <a:rPr lang="de-CH" dirty="0" err="1"/>
              <a:t>anymore</a:t>
            </a:r>
            <a:r>
              <a:rPr lang="de-CH" dirty="0"/>
              <a:t>), </a:t>
            </a:r>
            <a:r>
              <a:rPr lang="de-CH" dirty="0" err="1"/>
              <a:t>create</a:t>
            </a:r>
            <a:r>
              <a:rPr lang="de-CH" dirty="0"/>
              <a:t>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object</a:t>
            </a:r>
            <a:r>
              <a:rPr lang="de-CH" dirty="0"/>
              <a:t> (in </a:t>
            </a:r>
            <a:r>
              <a:rPr lang="de-CH" dirty="0" err="1"/>
              <a:t>database</a:t>
            </a:r>
            <a:r>
              <a:rPr lang="de-CH" dirty="0"/>
              <a:t>),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on </a:t>
            </a:r>
            <a:r>
              <a:rPr lang="de-CH" dirty="0" err="1"/>
              <a:t>patient</a:t>
            </a:r>
            <a:endParaRPr lang="en-GB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20B0F-E6B9-4CD6-95D5-6D8989F300DE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6228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20B0F-E6B9-4CD6-95D5-6D8989F300DE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5300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20B0F-E6B9-4CD6-95D5-6D8989F300DE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9280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0352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4274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52443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9538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2330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9016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6186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8010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80738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9247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15669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43F6A-35EE-444A-AF58-A1CB382CFE18}" type="datetimeFigureOut">
              <a:rPr lang="de-CH" smtClean="0"/>
              <a:t>07.04.2017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F3572-111F-43DB-9567-67DF0181C2A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4488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Task 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Team Orange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362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Domain Model</a:t>
            </a:r>
            <a:endParaRPr lang="es-AR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Viele Elemente aus vorherigen Tasks herauskristallisiert (RE)</a:t>
            </a:r>
          </a:p>
          <a:p>
            <a:pPr lvl="1"/>
            <a:r>
              <a:rPr lang="de-CH" b="1" dirty="0"/>
              <a:t>Relative</a:t>
            </a:r>
            <a:r>
              <a:rPr lang="de-CH" dirty="0"/>
              <a:t>, </a:t>
            </a:r>
            <a:r>
              <a:rPr lang="de-CH" b="1" dirty="0"/>
              <a:t>Patient</a:t>
            </a:r>
            <a:r>
              <a:rPr lang="de-CH" dirty="0"/>
              <a:t>, </a:t>
            </a:r>
            <a:r>
              <a:rPr lang="de-CH" b="1" dirty="0" err="1"/>
              <a:t>Doctor</a:t>
            </a:r>
            <a:endParaRPr lang="de-CH" b="1" dirty="0"/>
          </a:p>
          <a:p>
            <a:pPr lvl="1"/>
            <a:r>
              <a:rPr lang="de-CH" dirty="0"/>
              <a:t>Kommunikationsaustausch -&gt; </a:t>
            </a:r>
            <a:r>
              <a:rPr lang="de-CH" b="1" dirty="0"/>
              <a:t>Pinnwand</a:t>
            </a:r>
          </a:p>
          <a:p>
            <a:pPr lvl="1"/>
            <a:r>
              <a:rPr lang="de-CH" dirty="0"/>
              <a:t>Aufbau der </a:t>
            </a:r>
            <a:r>
              <a:rPr lang="de-CH" b="1" dirty="0"/>
              <a:t>Medikation</a:t>
            </a:r>
            <a:r>
              <a:rPr lang="de-CH" dirty="0"/>
              <a:t> (</a:t>
            </a:r>
            <a:r>
              <a:rPr lang="de-CH" b="1" dirty="0"/>
              <a:t>Medikament</a:t>
            </a:r>
            <a:r>
              <a:rPr lang="de-CH" dirty="0"/>
              <a:t>, </a:t>
            </a:r>
            <a:r>
              <a:rPr lang="de-CH" b="1" dirty="0"/>
              <a:t>Infos zu Medikament</a:t>
            </a:r>
            <a:r>
              <a:rPr lang="de-CH" dirty="0"/>
              <a:t>, </a:t>
            </a:r>
            <a:r>
              <a:rPr lang="de-CH" b="1" dirty="0"/>
              <a:t>Erinnerung</a:t>
            </a:r>
            <a:r>
              <a:rPr lang="de-CH" dirty="0"/>
              <a:t>)</a:t>
            </a:r>
          </a:p>
          <a:p>
            <a:pPr lvl="1"/>
            <a:r>
              <a:rPr lang="de-CH" b="1" dirty="0"/>
              <a:t>Kalender</a:t>
            </a:r>
          </a:p>
          <a:p>
            <a:pPr lvl="1"/>
            <a:r>
              <a:rPr lang="de-CH" b="1" dirty="0"/>
              <a:t>Erinnerung (Notifikation)</a:t>
            </a:r>
          </a:p>
          <a:p>
            <a:pPr lvl="1"/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74402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Entities</a:t>
            </a:r>
            <a:endParaRPr lang="es-AR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576" y="1825625"/>
            <a:ext cx="8978848" cy="430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32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Responsive</a:t>
            </a:r>
            <a:r>
              <a:rPr lang="de-CH" dirty="0"/>
              <a:t> </a:t>
            </a:r>
            <a:r>
              <a:rPr lang="de-CH" dirty="0" err="1"/>
              <a:t>Driven</a:t>
            </a:r>
            <a:r>
              <a:rPr lang="de-CH" dirty="0"/>
              <a:t> Design </a:t>
            </a:r>
            <a:endParaRPr lang="es-AR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  <a:p>
            <a:endParaRPr lang="es-AR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10" y="1874970"/>
            <a:ext cx="4724393" cy="443693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0722" y="1895801"/>
            <a:ext cx="5405588" cy="439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921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UML </a:t>
            </a:r>
            <a:r>
              <a:rPr lang="de-CH" dirty="0" err="1"/>
              <a:t>Draft</a:t>
            </a:r>
            <a:r>
              <a:rPr lang="de-CH" dirty="0"/>
              <a:t> </a:t>
            </a:r>
            <a:endParaRPr lang="es-AR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4662" y="2133600"/>
            <a:ext cx="11322676" cy="348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2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38135" cy="1325563"/>
          </a:xfrm>
        </p:spPr>
        <p:txBody>
          <a:bodyPr>
            <a:normAutofit/>
          </a:bodyPr>
          <a:lstStyle/>
          <a:p>
            <a:r>
              <a:rPr lang="de-CH"/>
              <a:t>Sequenzdiagramm Versicherungswechsel</a:t>
            </a:r>
            <a:endParaRPr lang="es-AR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68179" y="211229"/>
            <a:ext cx="5676565" cy="657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604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Sequenzdiagramm Erinnerung Medikation </a:t>
            </a:r>
            <a:endParaRPr lang="es-AR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334" y="1437481"/>
            <a:ext cx="7309248" cy="540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28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UML Class Diagramm </a:t>
            </a:r>
            <a:endParaRPr lang="es-AR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827" y="1440269"/>
            <a:ext cx="10591286" cy="525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734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017276"/>
            <a:ext cx="10515600" cy="1325563"/>
          </a:xfrm>
        </p:spPr>
        <p:txBody>
          <a:bodyPr/>
          <a:lstStyle/>
          <a:p>
            <a:pPr algn="ctr"/>
            <a:r>
              <a:rPr lang="de-CH" b="1" dirty="0" err="1"/>
              <a:t>Discussion</a:t>
            </a:r>
            <a:endParaRPr lang="de-CH" b="1" dirty="0"/>
          </a:p>
        </p:txBody>
      </p:sp>
    </p:spTree>
    <p:extLst>
      <p:ext uri="{BB962C8B-B14F-4D97-AF65-F5344CB8AC3E}">
        <p14:creationId xmlns:p14="http://schemas.microsoft.com/office/powerpoint/2010/main" val="3379412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</Words>
  <Application>Microsoft Office PowerPoint</Application>
  <PresentationFormat>Breitbild</PresentationFormat>
  <Paragraphs>28</Paragraphs>
  <Slides>9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</vt:lpstr>
      <vt:lpstr>Task 7</vt:lpstr>
      <vt:lpstr>Domain Model</vt:lpstr>
      <vt:lpstr>Entities</vt:lpstr>
      <vt:lpstr>Responsive Driven Design </vt:lpstr>
      <vt:lpstr>UML Draft </vt:lpstr>
      <vt:lpstr>Sequenzdiagramm Versicherungswechsel</vt:lpstr>
      <vt:lpstr>Sequenzdiagramm Erinnerung Medikation </vt:lpstr>
      <vt:lpstr>UML Class Diagramm 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3</dc:title>
  <dc:creator>Yves Beutler</dc:creator>
  <cp:lastModifiedBy>Sascha Wittwer</cp:lastModifiedBy>
  <cp:revision>50</cp:revision>
  <dcterms:created xsi:type="dcterms:W3CDTF">2017-03-20T17:06:14Z</dcterms:created>
  <dcterms:modified xsi:type="dcterms:W3CDTF">2017-04-07T06:36:48Z</dcterms:modified>
</cp:coreProperties>
</file>

<file path=docProps/thumbnail.jpeg>
</file>